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1" r:id="rId5"/>
    <p:sldMasterId id="2147483672" r:id="rId6"/>
  </p:sldMasterIdLst>
  <p:notesMasterIdLst>
    <p:notesMasterId r:id="rId7"/>
  </p:notesMasterIdLst>
  <p:sldIdLst>
    <p:sldId id="256" r:id="rId8"/>
    <p:sldId id="257" r:id="rId9"/>
    <p:sldId id="258" r:id="rId10"/>
  </p:sldIdLst>
  <p:sldSz cy="5143500" cx="9144000"/>
  <p:notesSz cx="6858000" cy="9144000"/>
  <p:embeddedFontLst>
    <p:embeddedFont>
      <p:font typeface="Halant SemiBold"/>
      <p:regular r:id="rId11"/>
      <p:bold r:id="rId12"/>
    </p:embeddedFont>
    <p:embeddedFont>
      <p:font typeface="Inter SemiBold"/>
      <p:regular r:id="rId13"/>
      <p:bold r:id="rId14"/>
      <p:italic r:id="rId15"/>
      <p:boldItalic r:id="rId16"/>
    </p:embeddedFont>
    <p:embeddedFont>
      <p:font typeface="Inter"/>
      <p:regular r:id="rId17"/>
      <p:bold r:id="rId18"/>
      <p:italic r:id="rId19"/>
      <p:boldItalic r:id="rId20"/>
    </p:embeddedFont>
    <p:embeddedFont>
      <p:font typeface="Plus Jakarta Sans"/>
      <p:regular r:id="rId21"/>
      <p:bold r:id="rId22"/>
      <p:italic r:id="rId23"/>
      <p:boldItalic r:id="rId2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20BA51FB-0D55-4449-9B19-DC3FF5F47CF6}">
  <a:tblStyle styleId="{20BA51FB-0D55-4449-9B19-DC3FF5F47CF6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D41D1025-9B1B-459E-A325-89A06BBBF1E3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Inter-boldItalic.fntdata"/><Relationship Id="rId11" Type="http://schemas.openxmlformats.org/officeDocument/2006/relationships/font" Target="fonts/HalantSemiBold-regular.fntdata"/><Relationship Id="rId22" Type="http://schemas.openxmlformats.org/officeDocument/2006/relationships/font" Target="fonts/PlusJakartaSans-bold.fntdata"/><Relationship Id="rId10" Type="http://schemas.openxmlformats.org/officeDocument/2006/relationships/slide" Target="slides/slide3.xml"/><Relationship Id="rId21" Type="http://schemas.openxmlformats.org/officeDocument/2006/relationships/font" Target="fonts/PlusJakartaSans-regular.fntdata"/><Relationship Id="rId13" Type="http://schemas.openxmlformats.org/officeDocument/2006/relationships/font" Target="fonts/InterSemiBold-regular.fntdata"/><Relationship Id="rId24" Type="http://schemas.openxmlformats.org/officeDocument/2006/relationships/font" Target="fonts/PlusJakartaSans-boldItalic.fntdata"/><Relationship Id="rId12" Type="http://schemas.openxmlformats.org/officeDocument/2006/relationships/font" Target="fonts/HalantSemiBold-bold.fntdata"/><Relationship Id="rId23" Type="http://schemas.openxmlformats.org/officeDocument/2006/relationships/font" Target="fonts/PlusJakartaSans-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15" Type="http://schemas.openxmlformats.org/officeDocument/2006/relationships/font" Target="fonts/InterSemiBold-italic.fntdata"/><Relationship Id="rId14" Type="http://schemas.openxmlformats.org/officeDocument/2006/relationships/font" Target="fonts/InterSemiBold-bold.fntdata"/><Relationship Id="rId17" Type="http://schemas.openxmlformats.org/officeDocument/2006/relationships/font" Target="fonts/Inter-regular.fntdata"/><Relationship Id="rId16" Type="http://schemas.openxmlformats.org/officeDocument/2006/relationships/font" Target="fonts/InterSemiBold-boldItalic.fntdata"/><Relationship Id="rId5" Type="http://schemas.openxmlformats.org/officeDocument/2006/relationships/slideMaster" Target="slideMasters/slideMaster1.xml"/><Relationship Id="rId19" Type="http://schemas.openxmlformats.org/officeDocument/2006/relationships/font" Target="fonts/Inter-italic.fntdata"/><Relationship Id="rId6" Type="http://schemas.openxmlformats.org/officeDocument/2006/relationships/slideMaster" Target="slideMasters/slideMaster2.xml"/><Relationship Id="rId18" Type="http://schemas.openxmlformats.org/officeDocument/2006/relationships/font" Target="fonts/Inter-bold.fntdata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3535ac1941f_0_1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4" name="Google Shape;134;g3535ac1941f_0_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35567d130e6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1" name="Google Shape;141;g35567d130e6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3535ac1941f_1_57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Google Shape;148;g3535ac1941f_1_5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810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6" name="Google Shape;56;p1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5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5" name="Google Shape;65;p15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6" name="Google Shape;66;p15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6"/>
          <p:cNvSpPr txBox="1"/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69" name="Google Shape;69;p16"/>
          <p:cNvSpPr txBox="1"/>
          <p:nvPr>
            <p:ph idx="1" type="subTitle"/>
          </p:nvPr>
        </p:nvSpPr>
        <p:spPr>
          <a:xfrm>
            <a:off x="1143000" y="2701528"/>
            <a:ext cx="6858000" cy="12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0" name="Google Shape;70;p16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1" name="Google Shape;71;p16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2" name="Google Shape;72;p16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7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75" name="Google Shape;75;p17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6" name="Google Shape;76;p17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7" name="Google Shape;77;p17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8" name="Google Shape;78;p17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8"/>
          <p:cNvSpPr txBox="1"/>
          <p:nvPr>
            <p:ph type="title"/>
          </p:nvPr>
        </p:nvSpPr>
        <p:spPr>
          <a:xfrm>
            <a:off x="623888" y="1282304"/>
            <a:ext cx="7886700" cy="21396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81" name="Google Shape;81;p18"/>
          <p:cNvSpPr txBox="1"/>
          <p:nvPr>
            <p:ph idx="1" type="body"/>
          </p:nvPr>
        </p:nvSpPr>
        <p:spPr>
          <a:xfrm>
            <a:off x="623888" y="3442097"/>
            <a:ext cx="7886700" cy="1125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2" name="Google Shape;82;p18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3" name="Google Shape;83;p18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4" name="Google Shape;84;p18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9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87" name="Google Shape;87;p19"/>
          <p:cNvSpPr txBox="1"/>
          <p:nvPr>
            <p:ph idx="1" type="body"/>
          </p:nvPr>
        </p:nvSpPr>
        <p:spPr>
          <a:xfrm>
            <a:off x="6286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8" name="Google Shape;88;p19"/>
          <p:cNvSpPr txBox="1"/>
          <p:nvPr>
            <p:ph idx="2" type="body"/>
          </p:nvPr>
        </p:nvSpPr>
        <p:spPr>
          <a:xfrm>
            <a:off x="46291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9" name="Google Shape;89;p19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0" name="Google Shape;90;p19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1" name="Google Shape;91;p19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0"/>
          <p:cNvSpPr txBox="1"/>
          <p:nvPr>
            <p:ph type="title"/>
          </p:nvPr>
        </p:nvSpPr>
        <p:spPr>
          <a:xfrm>
            <a:off x="629841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94" name="Google Shape;94;p20"/>
          <p:cNvSpPr txBox="1"/>
          <p:nvPr>
            <p:ph idx="1" type="body"/>
          </p:nvPr>
        </p:nvSpPr>
        <p:spPr>
          <a:xfrm>
            <a:off x="629841" y="1260872"/>
            <a:ext cx="3868500" cy="618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5" name="Google Shape;95;p20"/>
          <p:cNvSpPr txBox="1"/>
          <p:nvPr>
            <p:ph idx="2" type="body"/>
          </p:nvPr>
        </p:nvSpPr>
        <p:spPr>
          <a:xfrm>
            <a:off x="629841" y="1878806"/>
            <a:ext cx="3868500" cy="27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6" name="Google Shape;96;p20"/>
          <p:cNvSpPr txBox="1"/>
          <p:nvPr>
            <p:ph idx="3" type="body"/>
          </p:nvPr>
        </p:nvSpPr>
        <p:spPr>
          <a:xfrm>
            <a:off x="4629150" y="1260872"/>
            <a:ext cx="3887400" cy="618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7" name="Google Shape;97;p20"/>
          <p:cNvSpPr txBox="1"/>
          <p:nvPr>
            <p:ph idx="4" type="body"/>
          </p:nvPr>
        </p:nvSpPr>
        <p:spPr>
          <a:xfrm>
            <a:off x="4629150" y="1878806"/>
            <a:ext cx="3887400" cy="27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8" name="Google Shape;98;p20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9" name="Google Shape;99;p20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0" name="Google Shape;100;p20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1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03" name="Google Shape;103;p21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4" name="Google Shape;104;p21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5" name="Google Shape;105;p21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2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08" name="Google Shape;108;p22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810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9" name="Google Shape;109;p22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0" name="Google Shape;110;p22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1" name="Google Shape;111;p22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2" name="Google Shape;112;p22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3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15" name="Google Shape;115;p23"/>
          <p:cNvSpPr/>
          <p:nvPr>
            <p:ph idx="2" type="pic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6" name="Google Shape;116;p23"/>
          <p:cNvSpPr txBox="1"/>
          <p:nvPr>
            <p:ph idx="1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7" name="Google Shape;117;p2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8" name="Google Shape;118;p2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9" name="Google Shape;119;p2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4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22" name="Google Shape;122;p24"/>
          <p:cNvSpPr txBox="1"/>
          <p:nvPr>
            <p:ph idx="1" type="body"/>
          </p:nvPr>
        </p:nvSpPr>
        <p:spPr>
          <a:xfrm rot="5400000">
            <a:off x="2940300" y="-942431"/>
            <a:ext cx="3263400" cy="7886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3" name="Google Shape;123;p2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4" name="Google Shape;124;p2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5" name="Google Shape;125;p2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5"/>
          <p:cNvSpPr txBox="1"/>
          <p:nvPr>
            <p:ph type="title"/>
          </p:nvPr>
        </p:nvSpPr>
        <p:spPr>
          <a:xfrm rot="5400000">
            <a:off x="5350050" y="1467544"/>
            <a:ext cx="4359000" cy="19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28" name="Google Shape;128;p25"/>
          <p:cNvSpPr txBox="1"/>
          <p:nvPr>
            <p:ph idx="1" type="body"/>
          </p:nvPr>
        </p:nvSpPr>
        <p:spPr>
          <a:xfrm rot="5400000">
            <a:off x="1349475" y="-447056"/>
            <a:ext cx="4359000" cy="58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9" name="Google Shape;129;p25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0" name="Google Shape;130;p25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1" name="Google Shape;131;p25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4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59" name="Google Shape;59;p14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0" name="Google Shape;60;p1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1" name="Google Shape;61;p1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2" name="Google Shape;62;p1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6" name="Google Shape;136;p26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{20BA51FB-0D55-4449-9B19-DC3FF5F47CF6}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5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Illustration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</a:tr>
            </a:tbl>
          </a:graphicData>
        </a:graphic>
      </p:graphicFrame>
      <p:sp>
        <p:nvSpPr>
          <p:cNvPr id="137" name="Google Shape;137;p26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38" name="Google Shape;138;p26"/>
          <p:cNvSpPr txBox="1"/>
          <p:nvPr/>
        </p:nvSpPr>
        <p:spPr>
          <a:xfrm>
            <a:off x="1324050" y="4622275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3" name="Google Shape;143;p27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{20BA51FB-0D55-4449-9B19-DC3FF5F47CF6}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" sz="1700">
                          <a:latin typeface="Inter"/>
                          <a:ea typeface="Inter"/>
                          <a:cs typeface="Inter"/>
                          <a:sym typeface="Inter"/>
                        </a:rPr>
                        <a:t>an introduction to a document, like a constitution, law, or even a book, that explains its purpose; an introduction to the highest law of the U.S.</a:t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Inter"/>
                          <a:ea typeface="Inter"/>
                          <a:cs typeface="Inter"/>
                          <a:sym typeface="Inter"/>
                        </a:rPr>
                        <a:t>“Our story begins‒where else?‒at the beginning, with the Constitution’s opening sentence, conventionally known as the Preamble. This sentence bids us to ponder basic questions about our Constitution and our country.”</a:t>
                      </a:r>
                      <a:endParaRPr sz="15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23850" lvl="0" marL="45720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SzPts val="1500"/>
                        <a:buFont typeface="Inter"/>
                        <a:buChar char="-"/>
                      </a:pPr>
                      <a:r>
                        <a:rPr lang="en" sz="1500">
                          <a:latin typeface="Inter"/>
                          <a:ea typeface="Inter"/>
                          <a:cs typeface="Inter"/>
                          <a:sym typeface="Inter"/>
                        </a:rPr>
                        <a:t>Akhil Reed Amar, </a:t>
                      </a:r>
                      <a:r>
                        <a:rPr i="1" lang="en" sz="1500">
                          <a:latin typeface="Inter"/>
                          <a:ea typeface="Inter"/>
                          <a:cs typeface="Inter"/>
                          <a:sym typeface="Inter"/>
                        </a:rPr>
                        <a:t>America’s Constitution: A Biography</a:t>
                      </a:r>
                      <a:r>
                        <a:rPr lang="en" sz="1500">
                          <a:latin typeface="Inter"/>
                          <a:ea typeface="Inter"/>
                          <a:cs typeface="Inter"/>
                          <a:sym typeface="Inter"/>
                        </a:rPr>
                        <a:t>, 2012.</a:t>
                      </a:r>
                      <a:endParaRPr sz="15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Illustration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</a:tr>
            </a:tbl>
          </a:graphicData>
        </a:graphic>
      </p:graphicFrame>
      <p:sp>
        <p:nvSpPr>
          <p:cNvPr id="144" name="Google Shape;144;p27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Preamble</a:t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45" name="Google Shape;145;p27"/>
          <p:cNvSpPr txBox="1"/>
          <p:nvPr/>
        </p:nvSpPr>
        <p:spPr>
          <a:xfrm>
            <a:off x="1324050" y="4622275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0" name="Google Shape;150;p28"/>
          <p:cNvGraphicFramePr/>
          <p:nvPr/>
        </p:nvGraphicFramePr>
        <p:xfrm>
          <a:off x="458125" y="1899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{D41D1025-9B1B-459E-A325-89A06BBBF1E3}</a:tableStyleId>
              </a:tblPr>
              <a:tblGrid>
                <a:gridCol w="2180350"/>
              </a:tblGrid>
              <a:tr h="6694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3200">
                          <a:solidFill>
                            <a:schemeClr val="dk1"/>
                          </a:solidFill>
                          <a:latin typeface="Halant SemiBold"/>
                          <a:ea typeface="Halant SemiBold"/>
                          <a:cs typeface="Halant SemiBold"/>
                          <a:sym typeface="Halant SemiBold"/>
                        </a:rPr>
                        <a:t>Give One</a:t>
                      </a:r>
                      <a:endParaRPr>
                        <a:latin typeface="Halant SemiBold"/>
                        <a:ea typeface="Halant SemiBold"/>
                        <a:cs typeface="Halant SemiBold"/>
                        <a:sym typeface="Halant SemiBold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38E0A3"/>
                    </a:solidFill>
                  </a:tcPr>
                </a:tc>
              </a:tr>
              <a:tr h="19172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Inter SemiBold"/>
                          <a:ea typeface="Inter SemiBold"/>
                          <a:cs typeface="Inter SemiBold"/>
                          <a:sym typeface="Inter SemiBold"/>
                        </a:rPr>
                        <a:t>PROMPT:</a:t>
                      </a:r>
                      <a:endParaRPr>
                        <a:solidFill>
                          <a:schemeClr val="dk1"/>
                        </a:solidFill>
                        <a:latin typeface="Inter SemiBold"/>
                        <a:ea typeface="Inter SemiBold"/>
                        <a:cs typeface="Inter SemiBold"/>
                        <a:sym typeface="Inter SemiBold"/>
                      </a:endParaRPr>
                    </a:p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Inter"/>
                        <a:buAutoNum type="arabicPeriod"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Name</a:t>
                      </a:r>
                      <a:endParaRPr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Why are introductions important— whether in writing, speeches, or meeting new people?</a:t>
                      </a:r>
                      <a:endParaRPr sz="1200">
                        <a:solidFill>
                          <a:schemeClr val="dk1"/>
                        </a:solidFill>
                        <a:latin typeface="Inter SemiBold"/>
                        <a:ea typeface="Inter SemiBold"/>
                        <a:cs typeface="Inter SemiBold"/>
                        <a:sym typeface="Inter SemiBold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7643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Inter SemiBold"/>
                          <a:ea typeface="Inter SemiBold"/>
                          <a:cs typeface="Inter SemiBold"/>
                          <a:sym typeface="Inter SemiBold"/>
                        </a:rPr>
                        <a:t>MY ANSWER:</a:t>
                      </a:r>
                      <a:endParaRPr>
                        <a:solidFill>
                          <a:schemeClr val="dk1"/>
                        </a:solidFill>
                        <a:latin typeface="Inter SemiBold"/>
                        <a:ea typeface="Inter SemiBold"/>
                        <a:cs typeface="Inter SemiBold"/>
                        <a:sym typeface="Inter SemiBold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Inter"/>
                        <a:buAutoNum type="arabicPeriod"/>
                      </a:pPr>
                      <a:r>
                        <a:t/>
                      </a:r>
                      <a:endParaRPr b="1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1" sz="12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t/>
                      </a:r>
                      <a:endParaRPr b="1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800">
                        <a:solidFill>
                          <a:srgbClr val="E95C3D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graphicFrame>
        <p:nvGraphicFramePr>
          <p:cNvPr id="151" name="Google Shape;151;p28"/>
          <p:cNvGraphicFramePr/>
          <p:nvPr/>
        </p:nvGraphicFramePr>
        <p:xfrm>
          <a:off x="2638500" y="18993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{D41D1025-9B1B-459E-A325-89A06BBBF1E3}</a:tableStyleId>
              </a:tblPr>
              <a:tblGrid>
                <a:gridCol w="2056775"/>
                <a:gridCol w="2056775"/>
                <a:gridCol w="2056775"/>
              </a:tblGrid>
              <a:tr h="669925">
                <a:tc gridSpan="3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3200">
                          <a:solidFill>
                            <a:schemeClr val="dk1"/>
                          </a:solidFill>
                          <a:latin typeface="Halant SemiBold"/>
                          <a:ea typeface="Halant SemiBold"/>
                          <a:cs typeface="Halant SemiBold"/>
                          <a:sym typeface="Halant SemiBold"/>
                        </a:rPr>
                        <a:t>Get One</a:t>
                      </a:r>
                      <a:endParaRPr>
                        <a:latin typeface="Halant SemiBold"/>
                        <a:ea typeface="Halant SemiBold"/>
                        <a:cs typeface="Halant SemiBold"/>
                        <a:sym typeface="Halant SemiBold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38E0A3"/>
                    </a:solidFill>
                  </a:tcPr>
                </a:tc>
                <a:tc hMerge="1"/>
                <a:tc hMerge="1"/>
              </a:tr>
              <a:tr h="12268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2268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2268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52" name="Google Shape;152;p28"/>
          <p:cNvSpPr txBox="1"/>
          <p:nvPr/>
        </p:nvSpPr>
        <p:spPr>
          <a:xfrm>
            <a:off x="1379900" y="46015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